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lmann Herbrig" initials="TH" lastIdx="3" clrIdx="0">
    <p:extLst>
      <p:ext uri="{19B8F6BF-5375-455C-9EA6-DF929625EA0E}">
        <p15:presenceInfo xmlns:p15="http://schemas.microsoft.com/office/powerpoint/2012/main" userId="1a59a03601f8d0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C"/>
    <a:srgbClr val="7D3278"/>
    <a:srgbClr val="A0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990" y="-15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06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81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7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9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9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0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45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87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9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60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06C7-A996-4229-9199-1A253F6B5480}" type="datetimeFigureOut">
              <a:rPr lang="de-DE" smtClean="0"/>
              <a:t>24.10.2023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6558-3961-406D-B374-8E55E5397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9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8" b="80355"/>
          <a:stretch/>
        </p:blipFill>
        <p:spPr>
          <a:xfrm>
            <a:off x="4082144" y="26990914"/>
            <a:ext cx="17308286" cy="32018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C265887-45C4-DCD7-72DF-429E1BD1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38" y="2965121"/>
            <a:ext cx="18443377" cy="1455666"/>
          </a:xfrm>
        </p:spPr>
        <p:txBody>
          <a:bodyPr>
            <a:noAutofit/>
          </a:bodyPr>
          <a:lstStyle/>
          <a:p>
            <a:pPr algn="ctr"/>
            <a:r>
              <a:rPr lang="de-DE" sz="10000" dirty="0">
                <a:solidFill>
                  <a:srgbClr val="00A0DC"/>
                </a:solidFill>
                <a:latin typeface="Saira Condensed" panose="00000506000000000000" pitchFamily="2" charset="0"/>
                <a:cs typeface="Arial" panose="020B0604020202020204" pitchFamily="34" charset="0"/>
              </a:rPr>
              <a:t>Beispielüberschrift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E4A038-9D52-80B9-D4A3-925A39EF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7338" y="7421634"/>
            <a:ext cx="9046274" cy="1455666"/>
          </a:xfrm>
        </p:spPr>
        <p:txBody>
          <a:bodyPr anchor="ctr">
            <a:normAutofit/>
          </a:bodyPr>
          <a:lstStyle/>
          <a:p>
            <a:r>
              <a:rPr lang="de-DE" sz="6000" dirty="0">
                <a:latin typeface="Saira Condensed" panose="00000506000000000000" pitchFamily="2" charset="0"/>
                <a:cs typeface="Arial" panose="020B0604020202020204" pitchFamily="34" charset="0"/>
              </a:rPr>
              <a:t>Beispielüberschrift 1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49F9BDD-D23B-B606-2682-7C33B5E104F7}"/>
              </a:ext>
            </a:extLst>
          </p:cNvPr>
          <p:cNvSpPr txBox="1">
            <a:spLocks/>
          </p:cNvSpPr>
          <p:nvPr/>
        </p:nvSpPr>
        <p:spPr>
          <a:xfrm>
            <a:off x="1603772" y="4416324"/>
            <a:ext cx="18443377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dirty="0">
                <a:latin typeface="Saira Condensed" panose="00000506000000000000" pitchFamily="2" charset="0"/>
                <a:cs typeface="Arial" panose="020B0604020202020204" pitchFamily="34" charset="0"/>
              </a:rPr>
              <a:t>Beispielunterüberschrift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1000CD-1773-BB4E-617E-29FA75B0CB29}"/>
              </a:ext>
            </a:extLst>
          </p:cNvPr>
          <p:cNvGrpSpPr/>
          <p:nvPr/>
        </p:nvGrpSpPr>
        <p:grpSpPr>
          <a:xfrm>
            <a:off x="-13318357" y="1457180"/>
            <a:ext cx="12248971" cy="2235775"/>
            <a:chOff x="9763461" y="2260845"/>
            <a:chExt cx="12248971" cy="223577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B28AF08-F431-B84A-F951-30E8802FF2E6}"/>
                </a:ext>
              </a:extLst>
            </p:cNvPr>
            <p:cNvSpPr/>
            <p:nvPr/>
          </p:nvSpPr>
          <p:spPr>
            <a:xfrm>
              <a:off x="11135885" y="2260845"/>
              <a:ext cx="10876547" cy="2235774"/>
            </a:xfrm>
            <a:prstGeom prst="rect">
              <a:avLst/>
            </a:prstGeom>
            <a:solidFill>
              <a:srgbClr val="A6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Führungslinien &amp; Lineal anzeigen lassen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Bilder einfärben / Transparente Farbe bestimmen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passende Icons runterladen (z.B. Slidesgo, Flaticon,…)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Für Diagramme &amp; Co. Excel benutzen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So viel Text wie nötig, so viel anderweite Visualisierung wie möglich!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de-DE" sz="2800" dirty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de-DE" sz="28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34D618F-3C0D-BF35-6045-94658823B580}"/>
                </a:ext>
              </a:extLst>
            </p:cNvPr>
            <p:cNvSpPr/>
            <p:nvPr/>
          </p:nvSpPr>
          <p:spPr>
            <a:xfrm rot="16200000">
              <a:off x="9331786" y="2692521"/>
              <a:ext cx="2235774" cy="1372423"/>
            </a:xfrm>
            <a:prstGeom prst="rect">
              <a:avLst/>
            </a:prstGeom>
            <a:solidFill>
              <a:srgbClr val="A6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5400" b="1" dirty="0"/>
                <a:t>TIPPS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5B538A9-DA58-A777-D92F-D22530F6B6EE}"/>
              </a:ext>
            </a:extLst>
          </p:cNvPr>
          <p:cNvSpPr txBox="1"/>
          <p:nvPr/>
        </p:nvSpPr>
        <p:spPr>
          <a:xfrm>
            <a:off x="17984456" y="907720"/>
            <a:ext cx="2401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small" dirty="0"/>
              <a:t>Namen</a:t>
            </a:r>
          </a:p>
          <a:p>
            <a:r>
              <a:rPr lang="de-DE" sz="2400" cap="small" dirty="0"/>
              <a:t>Ggf. Kontaktdaten</a:t>
            </a:r>
          </a:p>
        </p:txBody>
      </p:sp>
      <p:graphicFrame>
        <p:nvGraphicFramePr>
          <p:cNvPr id="29" name="Tabelle 29">
            <a:extLst>
              <a:ext uri="{FF2B5EF4-FFF2-40B4-BE49-F238E27FC236}">
                <a16:creationId xmlns:a16="http://schemas.microsoft.com/office/drawing/2014/main" id="{17638F6F-03D6-3E9D-2C2F-8BC66505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11536"/>
              </p:ext>
            </p:extLst>
          </p:nvPr>
        </p:nvGraphicFramePr>
        <p:xfrm>
          <a:off x="1467335" y="27541880"/>
          <a:ext cx="18443378" cy="209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378">
                  <a:extLst>
                    <a:ext uri="{9D8B030D-6E8A-4147-A177-3AD203B41FA5}">
                      <a16:colId xmlns:a16="http://schemas.microsoft.com/office/drawing/2014/main" val="3027638922"/>
                    </a:ext>
                  </a:extLst>
                </a:gridCol>
              </a:tblGrid>
              <a:tr h="2099915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48923"/>
                  </a:ext>
                </a:extLst>
              </a:tr>
            </a:tbl>
          </a:graphicData>
        </a:graphic>
      </p:graphicFrame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702647-7BCB-2255-760A-97F2067DC3A3}"/>
              </a:ext>
            </a:extLst>
          </p:cNvPr>
          <p:cNvCxnSpPr>
            <a:cxnSpLocks/>
          </p:cNvCxnSpPr>
          <p:nvPr/>
        </p:nvCxnSpPr>
        <p:spPr>
          <a:xfrm>
            <a:off x="991651" y="27371924"/>
            <a:ext cx="193947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8BD6D2B8-33FE-4F3E-3050-834F46BE5F91}"/>
              </a:ext>
            </a:extLst>
          </p:cNvPr>
          <p:cNvCxnSpPr>
            <a:cxnSpLocks/>
          </p:cNvCxnSpPr>
          <p:nvPr/>
        </p:nvCxnSpPr>
        <p:spPr>
          <a:xfrm>
            <a:off x="10691812" y="8149467"/>
            <a:ext cx="0" cy="190525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37EAF9D3-E9EF-663B-2DEE-EE16FE7E36E5}"/>
              </a:ext>
            </a:extLst>
          </p:cNvPr>
          <p:cNvSpPr txBox="1">
            <a:spLocks/>
          </p:cNvSpPr>
          <p:nvPr/>
        </p:nvSpPr>
        <p:spPr>
          <a:xfrm>
            <a:off x="11000875" y="7421634"/>
            <a:ext cx="9046274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dirty="0">
                <a:latin typeface="Saira Condensed" panose="00000506000000000000" pitchFamily="2" charset="0"/>
                <a:cs typeface="Arial" panose="020B0604020202020204" pitchFamily="34" charset="0"/>
              </a:rPr>
              <a:t>Beispielüberschrift 2</a:t>
            </a:r>
          </a:p>
        </p:txBody>
      </p:sp>
      <p:sp>
        <p:nvSpPr>
          <p:cNvPr id="45" name="Inhaltsplatzhalter 5">
            <a:extLst>
              <a:ext uri="{FF2B5EF4-FFF2-40B4-BE49-F238E27FC236}">
                <a16:creationId xmlns:a16="http://schemas.microsoft.com/office/drawing/2014/main" id="{E988A485-2C88-4D39-415F-8866256DFB6E}"/>
              </a:ext>
            </a:extLst>
          </p:cNvPr>
          <p:cNvSpPr txBox="1">
            <a:spLocks/>
          </p:cNvSpPr>
          <p:nvPr/>
        </p:nvSpPr>
        <p:spPr>
          <a:xfrm>
            <a:off x="11195496" y="13002296"/>
            <a:ext cx="9046274" cy="36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581" indent="-534581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6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3743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2906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068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230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0392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9554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717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879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platzhalter 4">
            <a:extLst>
              <a:ext uri="{FF2B5EF4-FFF2-40B4-BE49-F238E27FC236}">
                <a16:creationId xmlns:a16="http://schemas.microsoft.com/office/drawing/2014/main" id="{18D23596-E3C2-F7D4-225C-F3896800EF44}"/>
              </a:ext>
            </a:extLst>
          </p:cNvPr>
          <p:cNvSpPr txBox="1">
            <a:spLocks/>
          </p:cNvSpPr>
          <p:nvPr/>
        </p:nvSpPr>
        <p:spPr>
          <a:xfrm>
            <a:off x="11000875" y="21569010"/>
            <a:ext cx="9046274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Inhaltsplatzhalter 5">
            <a:extLst>
              <a:ext uri="{FF2B5EF4-FFF2-40B4-BE49-F238E27FC236}">
                <a16:creationId xmlns:a16="http://schemas.microsoft.com/office/drawing/2014/main" id="{9AC25EC6-36D0-83F2-2AF2-50BF76D5618B}"/>
              </a:ext>
            </a:extLst>
          </p:cNvPr>
          <p:cNvSpPr txBox="1">
            <a:spLocks/>
          </p:cNvSpPr>
          <p:nvPr/>
        </p:nvSpPr>
        <p:spPr>
          <a:xfrm>
            <a:off x="11000875" y="22853579"/>
            <a:ext cx="9046274" cy="360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581" indent="-534581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6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3743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2906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068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230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0392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9554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717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879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1" y="1055477"/>
            <a:ext cx="3199091" cy="36000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1" y="1930119"/>
            <a:ext cx="3757620" cy="720000"/>
          </a:xfrm>
        </p:spPr>
      </p:pic>
    </p:spTree>
    <p:extLst>
      <p:ext uri="{BB962C8B-B14F-4D97-AF65-F5344CB8AC3E}">
        <p14:creationId xmlns:p14="http://schemas.microsoft.com/office/powerpoint/2010/main" val="144738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265887-45C4-DCD7-72DF-429E1BD1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38" y="2965121"/>
            <a:ext cx="18443377" cy="1455666"/>
          </a:xfrm>
        </p:spPr>
        <p:txBody>
          <a:bodyPr>
            <a:noAutofit/>
          </a:bodyPr>
          <a:lstStyle/>
          <a:p>
            <a:pPr algn="ctr"/>
            <a:r>
              <a:rPr lang="de-DE" sz="10000" dirty="0">
                <a:latin typeface="Saira Condensed" panose="00000506000000000000" pitchFamily="2" charset="0"/>
                <a:cs typeface="Arial" panose="020B0604020202020204" pitchFamily="34" charset="0"/>
              </a:rPr>
              <a:t>Beispielüberschrift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E4A038-9D52-80B9-D4A3-925A39EF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7338" y="7421634"/>
            <a:ext cx="9046274" cy="1455666"/>
          </a:xfrm>
        </p:spPr>
        <p:txBody>
          <a:bodyPr anchor="ctr">
            <a:normAutofit/>
          </a:bodyPr>
          <a:lstStyle/>
          <a:p>
            <a:r>
              <a:rPr lang="de-DE" sz="6000" dirty="0">
                <a:latin typeface="Saira Condensed" panose="00000506000000000000" pitchFamily="2" charset="0"/>
                <a:cs typeface="Arial" panose="020B0604020202020204" pitchFamily="34" charset="0"/>
              </a:rPr>
              <a:t>Beispielüberschrift 1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49F9BDD-D23B-B606-2682-7C33B5E104F7}"/>
              </a:ext>
            </a:extLst>
          </p:cNvPr>
          <p:cNvSpPr txBox="1">
            <a:spLocks/>
          </p:cNvSpPr>
          <p:nvPr/>
        </p:nvSpPr>
        <p:spPr>
          <a:xfrm>
            <a:off x="1603772" y="4416324"/>
            <a:ext cx="18443377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dirty="0">
                <a:latin typeface="Saira Condensed" panose="00000506000000000000" pitchFamily="2" charset="0"/>
                <a:cs typeface="Arial" panose="020B0604020202020204" pitchFamily="34" charset="0"/>
              </a:rPr>
              <a:t>Beispielunterüberschrift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1000CD-1773-BB4E-617E-29FA75B0CB29}"/>
              </a:ext>
            </a:extLst>
          </p:cNvPr>
          <p:cNvGrpSpPr/>
          <p:nvPr/>
        </p:nvGrpSpPr>
        <p:grpSpPr>
          <a:xfrm>
            <a:off x="-13318357" y="1457180"/>
            <a:ext cx="12248971" cy="2235775"/>
            <a:chOff x="9763461" y="2260845"/>
            <a:chExt cx="12248971" cy="223577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B28AF08-F431-B84A-F951-30E8802FF2E6}"/>
                </a:ext>
              </a:extLst>
            </p:cNvPr>
            <p:cNvSpPr/>
            <p:nvPr/>
          </p:nvSpPr>
          <p:spPr>
            <a:xfrm>
              <a:off x="11135885" y="2260845"/>
              <a:ext cx="10876547" cy="2235774"/>
            </a:xfrm>
            <a:prstGeom prst="rect">
              <a:avLst/>
            </a:prstGeom>
            <a:solidFill>
              <a:srgbClr val="A6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Führungslinien &amp; Lineal anzeigen lassen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Bilder einfärben / Transparente Farbe bestimmen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passende Icons runterladen (z.B. Slidesgo, Flaticon,…)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Für Diagramme &amp; Co. Excel benutzen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de-DE" sz="2800" dirty="0"/>
                <a:t>So viel Text wie nötig, so viel anderweite Visualisierung wie möglich!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de-DE" sz="2800" dirty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de-DE" sz="28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34D618F-3C0D-BF35-6045-94658823B580}"/>
                </a:ext>
              </a:extLst>
            </p:cNvPr>
            <p:cNvSpPr/>
            <p:nvPr/>
          </p:nvSpPr>
          <p:spPr>
            <a:xfrm rot="16200000">
              <a:off x="9331786" y="2692521"/>
              <a:ext cx="2235774" cy="1372423"/>
            </a:xfrm>
            <a:prstGeom prst="rect">
              <a:avLst/>
            </a:prstGeom>
            <a:solidFill>
              <a:srgbClr val="A6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5400" b="1" dirty="0"/>
                <a:t>TIPPS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5B538A9-DA58-A777-D92F-D22530F6B6EE}"/>
              </a:ext>
            </a:extLst>
          </p:cNvPr>
          <p:cNvSpPr txBox="1"/>
          <p:nvPr/>
        </p:nvSpPr>
        <p:spPr>
          <a:xfrm>
            <a:off x="991651" y="719749"/>
            <a:ext cx="2401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small" dirty="0"/>
              <a:t>Namen</a:t>
            </a:r>
          </a:p>
          <a:p>
            <a:r>
              <a:rPr lang="de-DE" sz="2400" cap="small" dirty="0"/>
              <a:t>Ggf. Kontaktdaten</a:t>
            </a:r>
          </a:p>
        </p:txBody>
      </p:sp>
      <p:graphicFrame>
        <p:nvGraphicFramePr>
          <p:cNvPr id="29" name="Tabelle 29">
            <a:extLst>
              <a:ext uri="{FF2B5EF4-FFF2-40B4-BE49-F238E27FC236}">
                <a16:creationId xmlns:a16="http://schemas.microsoft.com/office/drawing/2014/main" id="{17638F6F-03D6-3E9D-2C2F-8BC66505DC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7335" y="27541880"/>
          <a:ext cx="18443378" cy="209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3378">
                  <a:extLst>
                    <a:ext uri="{9D8B030D-6E8A-4147-A177-3AD203B41FA5}">
                      <a16:colId xmlns:a16="http://schemas.microsoft.com/office/drawing/2014/main" val="3027638922"/>
                    </a:ext>
                  </a:extLst>
                </a:gridCol>
              </a:tblGrid>
              <a:tr h="2099915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8923"/>
                  </a:ext>
                </a:extLst>
              </a:tr>
            </a:tbl>
          </a:graphicData>
        </a:graphic>
      </p:graphicFrame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702647-7BCB-2255-760A-97F2067DC3A3}"/>
              </a:ext>
            </a:extLst>
          </p:cNvPr>
          <p:cNvCxnSpPr>
            <a:cxnSpLocks/>
          </p:cNvCxnSpPr>
          <p:nvPr/>
        </p:nvCxnSpPr>
        <p:spPr>
          <a:xfrm>
            <a:off x="991651" y="27371924"/>
            <a:ext cx="193947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8BD6D2B8-33FE-4F3E-3050-834F46BE5F91}"/>
              </a:ext>
            </a:extLst>
          </p:cNvPr>
          <p:cNvCxnSpPr>
            <a:cxnSpLocks/>
          </p:cNvCxnSpPr>
          <p:nvPr/>
        </p:nvCxnSpPr>
        <p:spPr>
          <a:xfrm>
            <a:off x="10691812" y="8149467"/>
            <a:ext cx="0" cy="190525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platzhalter 4">
            <a:extLst>
              <a:ext uri="{FF2B5EF4-FFF2-40B4-BE49-F238E27FC236}">
                <a16:creationId xmlns:a16="http://schemas.microsoft.com/office/drawing/2014/main" id="{37EAF9D3-E9EF-663B-2DEE-EE16FE7E36E5}"/>
              </a:ext>
            </a:extLst>
          </p:cNvPr>
          <p:cNvSpPr txBox="1">
            <a:spLocks/>
          </p:cNvSpPr>
          <p:nvPr/>
        </p:nvSpPr>
        <p:spPr>
          <a:xfrm>
            <a:off x="12720237" y="7387632"/>
            <a:ext cx="7190476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 dirty="0">
                <a:latin typeface="Saira Condensed" panose="00000506000000000000" pitchFamily="2" charset="0"/>
                <a:cs typeface="Arial" panose="020B0604020202020204" pitchFamily="34" charset="0"/>
              </a:rPr>
              <a:t>Beispielüberschrift 2</a:t>
            </a:r>
          </a:p>
        </p:txBody>
      </p:sp>
      <p:sp>
        <p:nvSpPr>
          <p:cNvPr id="45" name="Inhaltsplatzhalter 5">
            <a:extLst>
              <a:ext uri="{FF2B5EF4-FFF2-40B4-BE49-F238E27FC236}">
                <a16:creationId xmlns:a16="http://schemas.microsoft.com/office/drawing/2014/main" id="{E988A485-2C88-4D39-415F-8866256DFB6E}"/>
              </a:ext>
            </a:extLst>
          </p:cNvPr>
          <p:cNvSpPr txBox="1">
            <a:spLocks/>
          </p:cNvSpPr>
          <p:nvPr/>
        </p:nvSpPr>
        <p:spPr>
          <a:xfrm>
            <a:off x="11195496" y="13002296"/>
            <a:ext cx="9046274" cy="36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581" indent="-534581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6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3743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2906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068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230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0392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9554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717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879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platzhalter 4">
            <a:extLst>
              <a:ext uri="{FF2B5EF4-FFF2-40B4-BE49-F238E27FC236}">
                <a16:creationId xmlns:a16="http://schemas.microsoft.com/office/drawing/2014/main" id="{18D23596-E3C2-F7D4-225C-F3896800EF44}"/>
              </a:ext>
            </a:extLst>
          </p:cNvPr>
          <p:cNvSpPr txBox="1">
            <a:spLocks/>
          </p:cNvSpPr>
          <p:nvPr/>
        </p:nvSpPr>
        <p:spPr>
          <a:xfrm>
            <a:off x="11000875" y="21569010"/>
            <a:ext cx="9046274" cy="145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Inhaltsplatzhalter 5">
            <a:extLst>
              <a:ext uri="{FF2B5EF4-FFF2-40B4-BE49-F238E27FC236}">
                <a16:creationId xmlns:a16="http://schemas.microsoft.com/office/drawing/2014/main" id="{9AC25EC6-36D0-83F2-2AF2-50BF76D5618B}"/>
              </a:ext>
            </a:extLst>
          </p:cNvPr>
          <p:cNvSpPr txBox="1">
            <a:spLocks/>
          </p:cNvSpPr>
          <p:nvPr/>
        </p:nvSpPr>
        <p:spPr>
          <a:xfrm>
            <a:off x="11000875" y="22853579"/>
            <a:ext cx="9046274" cy="360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581" indent="-534581" algn="l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Char char="•"/>
              <a:defRPr sz="65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3743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2906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068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230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0392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9554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717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879" indent="-534581" algn="l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Char char="•"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91651" y="29362321"/>
            <a:ext cx="20391973" cy="912892"/>
          </a:xfrm>
          <a:prstGeom prst="rect">
            <a:avLst/>
          </a:prstGeom>
          <a:solidFill>
            <a:srgbClr val="A0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29362321"/>
            <a:ext cx="991651" cy="912891"/>
          </a:xfrm>
          <a:prstGeom prst="rect">
            <a:avLst/>
          </a:prstGeom>
          <a:solidFill>
            <a:srgbClr val="7D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24" y="29641795"/>
            <a:ext cx="3199091" cy="36000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53" y="29426187"/>
            <a:ext cx="3757620" cy="72000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20" y="679360"/>
            <a:ext cx="4017410" cy="2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112</Words>
  <Application>Microsoft Office PowerPoint</Application>
  <PresentationFormat>Benutzerdefiniert</PresentationFormat>
  <Paragraphs>26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Saira Condensed</vt:lpstr>
      <vt:lpstr>Office</vt:lpstr>
      <vt:lpstr>Beispielüberschrift</vt:lpstr>
      <vt:lpstr>Beispielüberschrift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Tillmann Herbrig</dc:creator>
  <cp:lastModifiedBy>Cornelia Jacob</cp:lastModifiedBy>
  <cp:revision>11</cp:revision>
  <dcterms:created xsi:type="dcterms:W3CDTF">2023-09-29T09:01:52Z</dcterms:created>
  <dcterms:modified xsi:type="dcterms:W3CDTF">2023-10-24T08:27:55Z</dcterms:modified>
</cp:coreProperties>
</file>